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31/08/2025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  <a:p>
            <a:pPr algn="ctr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b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INSTITUIÇÕES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3396B34-1671-51F7-FC0C-A7FB8C489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70"/>
            <a:ext cx="2056331" cy="14528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5B2C4D2-B9E7-87EB-9DF5-EB8EBA2BA1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4" y="8100392"/>
            <a:ext cx="2087216" cy="10436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</cp:lastModifiedBy>
  <cp:revision>14</cp:revision>
  <dcterms:created xsi:type="dcterms:W3CDTF">2017-03-23T20:36:22Z</dcterms:created>
  <dcterms:modified xsi:type="dcterms:W3CDTF">2025-08-31T21:57:54Z</dcterms:modified>
</cp:coreProperties>
</file>